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verage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hamir%27s_secret_sharing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jpitz/mjpitz/blob/main/infra/helm/.env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jpitz/mjpitz/blob/main/infra/helm/.env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.1password.com/docs/k8s/k8s-operator/" TargetMode="External"/><Relationship Id="rId3" Type="http://schemas.openxmlformats.org/officeDocument/2006/relationships/hyperlink" Target="https://developer.1password.com/docs/k8s/k8s-injector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sj.com/articles/indeeds-price-changes-leave-small-businesses-feeling-burned-43edf62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dpr-info.eu/" TargetMode="External"/><Relationship Id="rId3" Type="http://schemas.openxmlformats.org/officeDocument/2006/relationships/hyperlink" Target="https://www.reuters.com/technology/us-propose-know-your-customer-requirements-cloud-computing-companies-2024-01-26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getsops/sops" TargetMode="External"/><Relationship Id="rId3" Type="http://schemas.openxmlformats.org/officeDocument/2006/relationships/hyperlink" Target="https://opensource.com/article/19/2/secrets-management-tools-git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f9509468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f9509468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f9509468e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f9509468e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option amongst larger organizations for handling centralized secret management.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Secrets engine (dynamically generate credentials for databases)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Auth methods (login with… assign identities)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Audit sinks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Policies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Enforcement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easy to do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Requires 3 or more instances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be enabled with Consul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Must be unsealed by an operator after each restart using k-of-m keys..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2"/>
              </a:rPr>
              <a:t>Shamir Secret 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Cons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Relicensing concerns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Recently acquired by IBM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Vault is a great piece of technology…. But it’s complex, and often overkill for smaller environments.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going to run SOPS + </a:t>
            </a:r>
            <a:r>
              <a:rPr lang="en"/>
              <a:t>Vault</a:t>
            </a:r>
            <a:r>
              <a:rPr lang="en"/>
              <a:t>, you might </a:t>
            </a:r>
            <a:r>
              <a:rPr lang="en"/>
              <a:t>just</a:t>
            </a:r>
            <a:r>
              <a:rPr lang="en"/>
              <a:t> look at using Vault directly and dropping the SOPS support.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Kubernetes, Vault has an operator and secret injector process that can insert secret values directly into your pods that are created in the cluster.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f9509468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f9509468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Most organizations use some sort of password management solutions these days.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Popular choice among organizations.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Reasonably priced solution on the market.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Large number of developer focused features.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SSH key management, GPG agent integrations, git commit signing, command line tool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Can make repeatable setup of machines easy and intuitive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Other notable features…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Generate secure password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Template items for easy creation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Item history (audit log)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f9509468e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f9509468e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few different solutions that you can leverage.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Regardless, you’ll need to be familiar with how these secret references look.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f9509468e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f9509468e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Ideal for small to medium sized companies with a small number of operationally focused individuals.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https://github.com/mjpitz/mjpitz/blob/main/infra/helm/.env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f9509468e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f9509468e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Ideal for small to medium sized companies with a small number of operationally focused individuals.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https://github.com/mjpitz/mjpitz/blob/main/infra/helm/.env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f9509468e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f9509468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Operator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https://developer.1password.com/docs/k8s/k8s-operator/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Shorthand for a service that responds to resource</a:t>
            </a:r>
            <a:r>
              <a:rPr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 in Kubernetes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Operators can come in all shapes and sizes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Injector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https://developer.1password.com/docs/k8s/k8s-injector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Webhook that mutates resources that are created / updated in the Kubernetes API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Looks at secrets, configmaps, and pods to replace secret references with their associated values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HashiCorp Vault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Does have an operator/injector… works a little different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Uses annotations to inject secrets into the pods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IMO… the 1Password operator / injector is easier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f9509468e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f9509468e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1eef5c1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1eef5c1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6f9509468e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6f9509468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6f9509468e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6f9509468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CrabNebula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Company behind Tauri open source project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Spent last year building a globally available distribution network for desktop applications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“Third-party app store” kinda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history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 kid, 3 dogs, 2 cats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Hockey player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27 years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Broke my first bone 5mo ago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and rescue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Volunteer to search for missing persons… usually elderly folks with </a:t>
            </a:r>
            <a:r>
              <a:rPr lang="en"/>
              <a:t>dementia</a:t>
            </a:r>
            <a:r>
              <a:rPr lang="en"/>
              <a:t> or children at large events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probably beat you in a game of hide-and-seek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 code to LinkTree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Links to social can be found at the bottom…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Lots of other fun things on there too…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f9509468e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f9509468e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 face some interesting challenges, especially in devops…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with a limited operations staff…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involve more members of the development team…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Often need to decide between doing something the “right” way, or doing something in a “reasonable” way. Trade offs: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Technical requirements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Complexity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f9509468e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f9509468e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Systems today are becoming increasingly more complex.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 are expected to be experts on more systems, spreading them thin or requiring more support.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see this both in private code bases, as well as public open-source projects as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Grafana + Prometheus now require Loki, Tempo, Mimir, or Thanos….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Securing runtime environments requires numerous systems from policy-enforcement agents, to low-level networking agents.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monolithic systems are splitting their runtime components into microservices to address scaling challenges, while also increasing the complexity of their 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license changes often leave organizations scrambling to figure out whether their use of a system still falls within the scope of the new license.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operations is one area we see a large number of solutions varying in complexity.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f9509468e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f9509468e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is… </a:t>
            </a:r>
            <a:r>
              <a:rPr lang="en"/>
              <a:t>StartUps and SMBs are often overlooked when setting pricing.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Limited features for a price they can afford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the expense of doing things “right”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https://www.wsj.com/articles/indeeds-price-changes-leave-small-businesses-feeling-burned-43edf62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SMBs were the initial target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6f9509468e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6f9509468e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need to protect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User / Customer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Employee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Ownership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Walk away from a solution that you know is not working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With your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Knowing it hasn’t been compromised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Global Data Protection Regulations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US proposes 'know your customer' cloud computing 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Reuters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1eef5c1b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1eef5c1b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Accessible solution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Used by both developers, operations, traditional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Doesn’t break the bank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Offers a reasonably secure solution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doesn’t need to be “perfect”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Ideally should enable easy migration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Platform agnostic (sorry Kubernetes folks)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Should work with docker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fly.io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Heroku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etc….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f9509468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6f9509468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YAML, JSON, env, properties, and more.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No support for symmetric key encryption.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GPG, AWS KMS, Google KMS, Azure Key Vault, Vault, and many more…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https://github.com/getsops/sops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https://opensource.com/article/19/2/secrets-management-tools-git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f9509468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f9509468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KMS technologies are a dime a dozen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clouds provide hosted solutions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you want to own your data, Vault is really the only option at the time of recording…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SecretOps for StartUps</a:t>
            </a:r>
            <a:br>
              <a:rPr lang="en"/>
            </a:br>
            <a:r>
              <a:rPr lang="en"/>
              <a:t>Using 1Password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Legends Room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11:50 to 12:10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950" y="661263"/>
            <a:ext cx="2666100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5">
            <a:alphaModFix amt="36000"/>
          </a:blip>
          <a:stretch>
            <a:fillRect/>
          </a:stretch>
        </p:blipFill>
        <p:spPr>
          <a:xfrm>
            <a:off x="679950" y="1525849"/>
            <a:ext cx="2238700" cy="20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6">
            <a:alphaModFix amt="36000"/>
          </a:blip>
          <a:srcRect b="0" l="23103" r="20710" t="0"/>
          <a:stretch/>
        </p:blipFill>
        <p:spPr>
          <a:xfrm>
            <a:off x="6225350" y="1525850"/>
            <a:ext cx="2238701" cy="20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1Password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113" y="1069863"/>
            <a:ext cx="3003776" cy="30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references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Usage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op://VAULT_NAME/ITEM_NAME/ATTRIBUTE_NAME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Basic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op://company_qa/example_database/password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Advanced</a:t>
            </a:r>
            <a:br>
              <a:rPr lang="en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  op://company_${TARGET_ENV}/example_database/password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- env files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 run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--env-file 1password.env docker compose up -d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554700" y="1859925"/>
            <a:ext cx="8034600" cy="2189100"/>
          </a:xfrm>
          <a:prstGeom prst="rect">
            <a:avLst/>
          </a:prstGeom>
          <a:solidFill>
            <a:srgbClr val="1E1F2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1password.env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DDA_POSTGRES_VERSION=</a:t>
            </a: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"latest"</a:t>
            </a:r>
            <a:endParaRPr sz="13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DDA_POSTGRES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_USER=</a:t>
            </a: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"op://DevOpsDays-demo-${TARGET_ENV}/</a:t>
            </a: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/user"</a:t>
            </a:r>
            <a:endParaRPr sz="13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DDA_POSTGRES_PASSWORD=</a:t>
            </a: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"op://</a:t>
            </a: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DevOpsDays-demo</a:t>
            </a: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-${TARGET_ENV}/</a:t>
            </a: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postgres</a:t>
            </a:r>
            <a:r>
              <a:rPr lang="en" sz="13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/password"</a:t>
            </a:r>
            <a:endParaRPr sz="13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op inject -i base.json -o config.json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Google Shape;15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 line - configuration files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554700" y="1859925"/>
            <a:ext cx="8034600" cy="2260500"/>
          </a:xfrm>
          <a:prstGeom prst="rect">
            <a:avLst/>
          </a:prstGeom>
          <a:solidFill>
            <a:srgbClr val="1E1F22"/>
          </a:solidFill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# base.json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"dda_postgres_version"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"latest"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"dda_postgres_user"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"{{ op://DevOpsDays-demo-${TARGET_ENV}/postgres/user }}"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"dda_postgres_password"</a:t>
            </a: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5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"{{ op://DevOpsDays-demo-${TARGET_ENV}/postgres/password }}"</a:t>
            </a:r>
            <a:endParaRPr sz="15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Operator =&gt; Push items into 1Password Vaults.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Injector =&gt; Replaces secret references in Kubernetes resource with values.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HashiCorp Vault operator is similar, but different…</a:t>
            </a:r>
            <a:endParaRPr/>
          </a:p>
        </p:txBody>
      </p:sp>
      <p:sp>
        <p:nvSpPr>
          <p:cNvPr id="164" name="Google Shape;16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2000"/>
            <a:ext cx="4260301" cy="28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645900" y="122302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775" y="2084025"/>
            <a:ext cx="1836450" cy="183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1Password is accessible to non-operations focused staff.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Likely a tool you’re already paying for.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1Password may not be as fully featured as something like Vault.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with environment variables and configuration files.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490250" y="526350"/>
            <a:ext cx="408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694" y="2571752"/>
            <a:ext cx="1646899" cy="164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050" y="483075"/>
            <a:ext cx="3133048" cy="417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26373" t="0"/>
          <a:stretch/>
        </p:blipFill>
        <p:spPr>
          <a:xfrm>
            <a:off x="535450" y="1090225"/>
            <a:ext cx="4226242" cy="37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41318" l="0" r="0" t="0"/>
          <a:stretch/>
        </p:blipFill>
        <p:spPr>
          <a:xfrm>
            <a:off x="0" y="0"/>
            <a:ext cx="2693649" cy="109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0" r="21531" t="0"/>
          <a:stretch/>
        </p:blipFill>
        <p:spPr>
          <a:xfrm>
            <a:off x="0" y="0"/>
            <a:ext cx="2113750" cy="18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4294967295" type="title"/>
          </p:nvPr>
        </p:nvSpPr>
        <p:spPr>
          <a:xfrm>
            <a:off x="3167988" y="336425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Mya Pitzeruse</a:t>
            </a:r>
            <a:endParaRPr/>
          </a:p>
        </p:txBody>
      </p:sp>
      <p:sp>
        <p:nvSpPr>
          <p:cNvPr id="70" name="Google Shape;70;p14"/>
          <p:cNvSpPr txBox="1"/>
          <p:nvPr>
            <p:ph idx="4294967295" type="body"/>
          </p:nvPr>
        </p:nvSpPr>
        <p:spPr>
          <a:xfrm>
            <a:off x="5079375" y="1399050"/>
            <a:ext cx="2877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 of Engineering @ CrabNebula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5+ years @ start ups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Formally Storj, Indeed, IBM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—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👩🏼‍🍼Mom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🏒Avid hockey player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⛑️Search and Rescue volunteer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0" t="3006"/>
          <a:stretch/>
        </p:blipFill>
        <p:spPr>
          <a:xfrm>
            <a:off x="1083724" y="360874"/>
            <a:ext cx="6976550" cy="44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526" y="0"/>
            <a:ext cx="68449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idx="4294967295"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MICROSERVICES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idx="4294967295" type="title"/>
          </p:nvPr>
        </p:nvSpPr>
        <p:spPr>
          <a:xfrm>
            <a:off x="311700" y="555600"/>
            <a:ext cx="58233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Just pay for our cloud service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75" y="0"/>
            <a:ext cx="823605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>
            <p:ph idx="4294967295" type="body"/>
          </p:nvPr>
        </p:nvSpPr>
        <p:spPr>
          <a:xfrm>
            <a:off x="453975" y="4771200"/>
            <a:ext cx="4260300" cy="3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https://en.wikipedia.org/wiki/Bank_vault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Wants and Needs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Accessible solution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Doesn’t break the bank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Offers a </a:t>
            </a:r>
            <a:r>
              <a:rPr lang="en"/>
              <a:t>reasonably secure solution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agnostic (sorry Kubernetes folks)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SOPS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Encrypt the values in common configuration files.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Supports various KMS solutions out of box.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a file is decrypted, the individual has access to all the secrets within that file.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alternatives, but none are as feature rich.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975" y="1270738"/>
            <a:ext cx="2602050" cy="26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25" y="4230575"/>
            <a:ext cx="605078" cy="60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950" y="661263"/>
            <a:ext cx="2666100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 rotWithShape="1">
          <a:blip r:embed="rId5">
            <a:alphaModFix/>
          </a:blip>
          <a:srcRect b="0" l="23103" r="20710" t="0"/>
          <a:stretch/>
        </p:blipFill>
        <p:spPr>
          <a:xfrm>
            <a:off x="6225350" y="1525850"/>
            <a:ext cx="2238701" cy="20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950" y="1525849"/>
            <a:ext cx="2238700" cy="20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